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A9A7D-6E9A-4255-A538-684D97842B3B}" v="15" dt="2025-07-31T19:47:26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7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bomb.wav"/>
          </p:stSnd>
        </p:sndAc>
      </p:transition>
    </mc:Choice>
    <mc:Fallback xmlns="">
      <p:transition spd="slow">
        <p:split orient="vert"/>
        <p:sndAc>
          <p:stSnd>
            <p:snd r:embed="rId14" name="bomb.wav"/>
          </p:stSnd>
        </p:sndAc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hyperlink" Target="https://www.blogartesvisuales.net/diseno-grafico/la-imagen-los-signos-la-iconicidad-y-la-cultura-mosaico/attachment/emojis_emoyi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64986-emoticon-heart-whatsapp-smiley-emoji-png-file-hd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publicdomainpictures.net/view-image.php?image=93102&amp;amp;picture=black-mongrel-do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ko/vectors/emoji-%ED%82%A4%EC%8A%A4-%EB%85%B8%EB%9E%80%EC%83%89-%EC%8B%AC%EC%9E%A5-5848324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de/koala-b%C3%A4r-koalab%C3%A4r-wild-tierwelt-7490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deogamestranslator.com/ebay-post-edited-machine-translation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pixabay.com/en/otter-cute-animal-36537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36907-blushing-emoji-transparent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pixnio.com/no/dyr/katt/sot-katten-portrett-dyr-kjaeledyr-pels-kattunge-felin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jp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13529-unamused-face-emoji-pn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flickr.com/photos/jm999uk/592727904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belapmatias.blogspot.com/2018/06/vomito-ou-ignorancia-atrozmente-atrevida_10.html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flickr.com/photos/bawish/397032624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F3300-C767-77F8-E490-6F4878FE7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4F18536-61B3-2276-D5C8-0A5C5131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emojis with different expressions&#10;&#10;AI-generated content may be incorrect.">
            <a:extLst>
              <a:ext uri="{FF2B5EF4-FFF2-40B4-BE49-F238E27FC236}">
                <a16:creationId xmlns:a16="http://schemas.microsoft.com/office/drawing/2014/main" id="{42D88B40-E880-6500-672E-97B494DD2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204" r="14351"/>
          <a:stretch>
            <a:fillRect/>
          </a:stretch>
        </p:blipFill>
        <p:spPr>
          <a:xfrm>
            <a:off x="0" y="7"/>
            <a:ext cx="12191980" cy="6857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5FA7E5-112D-6185-1ABE-C03FD5764311}"/>
              </a:ext>
            </a:extLst>
          </p:cNvPr>
          <p:cNvSpPr txBox="1"/>
          <p:nvPr/>
        </p:nvSpPr>
        <p:spPr>
          <a:xfrm>
            <a:off x="5556354" y="2459503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 Cursive Looped Semibold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Emojis</a:t>
            </a:r>
          </a:p>
          <a:p>
            <a:r>
              <a:rPr lang="en-GB" sz="4000" dirty="0">
                <a:latin typeface="Twinkl Cursive Looped Semibold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GB" sz="4000" dirty="0">
                <a:latin typeface="Twinkl Cursive Looped Semibold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36460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5" name="bomb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og sitting on a road&#10;&#10;AI-generated content may be incorrect.">
            <a:extLst>
              <a:ext uri="{FF2B5EF4-FFF2-40B4-BE49-F238E27FC236}">
                <a16:creationId xmlns:a16="http://schemas.microsoft.com/office/drawing/2014/main" id="{D200D755-BB58-DE81-AB2A-3F5427CA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86790" y="790731"/>
            <a:ext cx="6614410" cy="5276537"/>
          </a:xfrm>
          <a:prstGeom prst="rect">
            <a:avLst/>
          </a:prstGeom>
        </p:spPr>
      </p:pic>
      <p:pic>
        <p:nvPicPr>
          <p:cNvPr id="13" name="Picture 12" descr="A yellow emoji with hearts eyes&#10;&#10;AI-generated content may be incorrect.">
            <a:extLst>
              <a:ext uri="{FF2B5EF4-FFF2-40B4-BE49-F238E27FC236}">
                <a16:creationId xmlns:a16="http://schemas.microsoft.com/office/drawing/2014/main" id="{4EA6D1C0-0B0A-7EA7-6ACB-433E2DEC9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5540" y="237091"/>
            <a:ext cx="2115260" cy="21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7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D210342-C3F4-5EAC-3A4D-4770C07F3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koala bear in a tree&#10;&#10;AI-generated content may be incorrect.">
            <a:extLst>
              <a:ext uri="{FF2B5EF4-FFF2-40B4-BE49-F238E27FC236}">
                <a16:creationId xmlns:a16="http://schemas.microsoft.com/office/drawing/2014/main" id="{02751684-7321-C3D3-4676-88D49C7C0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614" r="19793" b="1"/>
          <a:stretch>
            <a:fillRect/>
          </a:stretch>
        </p:blipFill>
        <p:spPr>
          <a:xfrm>
            <a:off x="3086100" y="419100"/>
            <a:ext cx="6019800" cy="6033902"/>
          </a:xfrm>
          <a:prstGeom prst="rect">
            <a:avLst/>
          </a:prstGeom>
        </p:spPr>
      </p:pic>
      <p:pic>
        <p:nvPicPr>
          <p:cNvPr id="5" name="Picture 4" descr="A yellow emoji with a heart&#10;&#10;AI-generated content may be incorrect.">
            <a:extLst>
              <a:ext uri="{FF2B5EF4-FFF2-40B4-BE49-F238E27FC236}">
                <a16:creationId xmlns:a16="http://schemas.microsoft.com/office/drawing/2014/main" id="{7FA7C5E7-04CD-F0D2-9382-3BD8699AD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9942" y="419100"/>
            <a:ext cx="1941808" cy="20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7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210342-C3F4-5EAC-3A4D-4770C07F3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 otter standing on its hind legs&#10;&#10;AI-generated content may be incorrect.">
            <a:extLst>
              <a:ext uri="{FF2B5EF4-FFF2-40B4-BE49-F238E27FC236}">
                <a16:creationId xmlns:a16="http://schemas.microsoft.com/office/drawing/2014/main" id="{4A842E04-60A8-2497-1EE0-C43B8D98A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203" r="6701" b="-2"/>
          <a:stretch>
            <a:fillRect/>
          </a:stretch>
        </p:blipFill>
        <p:spPr>
          <a:xfrm>
            <a:off x="3086100" y="419100"/>
            <a:ext cx="6019800" cy="6033902"/>
          </a:xfrm>
          <a:prstGeom prst="rect">
            <a:avLst/>
          </a:prstGeom>
        </p:spPr>
      </p:pic>
      <p:pic>
        <p:nvPicPr>
          <p:cNvPr id="5" name="Picture 4" descr="A yellow smiley face with stars on eyes&#10;&#10;AI-generated content may be incorrect.">
            <a:extLst>
              <a:ext uri="{FF2B5EF4-FFF2-40B4-BE49-F238E27FC236}">
                <a16:creationId xmlns:a16="http://schemas.microsoft.com/office/drawing/2014/main" id="{C89F64CB-FB7E-C78A-B21B-F4D4138B0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4350" y="419100"/>
            <a:ext cx="20574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7" name="bomb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210342-C3F4-5EAC-3A4D-4770C07F3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t lying on a cat bed&#10;&#10;AI-generated content may be incorrect.">
            <a:extLst>
              <a:ext uri="{FF2B5EF4-FFF2-40B4-BE49-F238E27FC236}">
                <a16:creationId xmlns:a16="http://schemas.microsoft.com/office/drawing/2014/main" id="{AC5E862C-89BC-B4D2-0072-C5FB02448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149" r="9774" b="-1"/>
          <a:stretch>
            <a:fillRect/>
          </a:stretch>
        </p:blipFill>
        <p:spPr>
          <a:xfrm>
            <a:off x="3086100" y="419100"/>
            <a:ext cx="6019800" cy="6033902"/>
          </a:xfrm>
          <a:prstGeom prst="rect">
            <a:avLst/>
          </a:prstGeom>
        </p:spPr>
      </p:pic>
      <p:pic>
        <p:nvPicPr>
          <p:cNvPr id="65" name="Picture 64" descr="A yellow smiley face with black background&#10;&#10;AI-generated content may be incorrect.">
            <a:extLst>
              <a:ext uri="{FF2B5EF4-FFF2-40B4-BE49-F238E27FC236}">
                <a16:creationId xmlns:a16="http://schemas.microsoft.com/office/drawing/2014/main" id="{3AD77CFB-05C0-AA04-CC20-873A94701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0550" y="419100"/>
            <a:ext cx="1905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7" name="bomb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D210342-C3F4-5EAC-3A4D-4770C07F3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lama eating grass&#10;&#10;AI-generated content may be incorrect.">
            <a:extLst>
              <a:ext uri="{FF2B5EF4-FFF2-40B4-BE49-F238E27FC236}">
                <a16:creationId xmlns:a16="http://schemas.microsoft.com/office/drawing/2014/main" id="{3FBA98EB-9303-DBE8-B3CF-38773DB55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753" b="20071"/>
          <a:stretch>
            <a:fillRect/>
          </a:stretch>
        </p:blipFill>
        <p:spPr>
          <a:xfrm>
            <a:off x="3086100" y="419100"/>
            <a:ext cx="6019800" cy="6033902"/>
          </a:xfrm>
          <a:prstGeom prst="rect">
            <a:avLst/>
          </a:prstGeom>
        </p:spPr>
      </p:pic>
      <p:pic>
        <p:nvPicPr>
          <p:cNvPr id="6" name="Picture 5" descr="A yellow face with a sad expression&#10;&#10;AI-generated content may be incorrect.">
            <a:extLst>
              <a:ext uri="{FF2B5EF4-FFF2-40B4-BE49-F238E27FC236}">
                <a16:creationId xmlns:a16="http://schemas.microsoft.com/office/drawing/2014/main" id="{22BFC0F9-7A29-8D43-F763-80D3FA2CF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7967" y="619154"/>
            <a:ext cx="2350166" cy="2200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F9FE5F-A6F8-E868-9BA4-16B3BE37661B}"/>
              </a:ext>
            </a:extLst>
          </p:cNvPr>
          <p:cNvSpPr txBox="1"/>
          <p:nvPr/>
        </p:nvSpPr>
        <p:spPr>
          <a:xfrm>
            <a:off x="476250" y="72771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2DE53-305F-8600-037B-D801DB0ACF95}"/>
              </a:ext>
            </a:extLst>
          </p:cNvPr>
          <p:cNvSpPr txBox="1"/>
          <p:nvPr/>
        </p:nvSpPr>
        <p:spPr>
          <a:xfrm>
            <a:off x="628650" y="74295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1EA04-7674-95B4-4F85-D0156717CBA5}"/>
              </a:ext>
            </a:extLst>
          </p:cNvPr>
          <p:cNvSpPr txBox="1"/>
          <p:nvPr/>
        </p:nvSpPr>
        <p:spPr>
          <a:xfrm>
            <a:off x="781050" y="75819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29CB7C-ABFF-2DEC-49F5-732C2610BD02}"/>
              </a:ext>
            </a:extLst>
          </p:cNvPr>
          <p:cNvSpPr txBox="1"/>
          <p:nvPr/>
        </p:nvSpPr>
        <p:spPr>
          <a:xfrm>
            <a:off x="933450" y="77343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E10F5C-2C52-5A54-D8B6-611CF535B0B5}"/>
              </a:ext>
            </a:extLst>
          </p:cNvPr>
          <p:cNvSpPr txBox="1"/>
          <p:nvPr/>
        </p:nvSpPr>
        <p:spPr>
          <a:xfrm>
            <a:off x="1085850" y="78867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B0C7E-2F40-F8BB-7FC5-5A3B4600FFD6}"/>
              </a:ext>
            </a:extLst>
          </p:cNvPr>
          <p:cNvSpPr txBox="1"/>
          <p:nvPr/>
        </p:nvSpPr>
        <p:spPr>
          <a:xfrm>
            <a:off x="1238250" y="80391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6E597F-EBC5-503F-836D-22387A163C08}"/>
              </a:ext>
            </a:extLst>
          </p:cNvPr>
          <p:cNvSpPr txBox="1"/>
          <p:nvPr/>
        </p:nvSpPr>
        <p:spPr>
          <a:xfrm>
            <a:off x="1390650" y="81915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29C8E-3178-104F-679C-BAABC259A9EC}"/>
              </a:ext>
            </a:extLst>
          </p:cNvPr>
          <p:cNvSpPr txBox="1"/>
          <p:nvPr/>
        </p:nvSpPr>
        <p:spPr>
          <a:xfrm>
            <a:off x="1543050" y="83439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058CA3-0E7A-0B28-A23E-F911476E3262}"/>
              </a:ext>
            </a:extLst>
          </p:cNvPr>
          <p:cNvSpPr txBox="1"/>
          <p:nvPr/>
        </p:nvSpPr>
        <p:spPr>
          <a:xfrm>
            <a:off x="1695450" y="84963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6E1EF5-44A8-BD57-8769-590F7EE7302B}"/>
              </a:ext>
            </a:extLst>
          </p:cNvPr>
          <p:cNvSpPr txBox="1"/>
          <p:nvPr/>
        </p:nvSpPr>
        <p:spPr>
          <a:xfrm>
            <a:off x="1847850" y="86487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16F90C-E61C-77CD-DD53-ACE18851E4BC}"/>
              </a:ext>
            </a:extLst>
          </p:cNvPr>
          <p:cNvSpPr txBox="1"/>
          <p:nvPr/>
        </p:nvSpPr>
        <p:spPr>
          <a:xfrm>
            <a:off x="2000250" y="88011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7583F1-10EE-D00F-F8A6-E7B8FBEF4C37}"/>
              </a:ext>
            </a:extLst>
          </p:cNvPr>
          <p:cNvSpPr txBox="1"/>
          <p:nvPr/>
        </p:nvSpPr>
        <p:spPr>
          <a:xfrm>
            <a:off x="2152650" y="8953500"/>
            <a:ext cx="23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reepngimg.com/png/13529-unamused-face-emoji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0589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8" name="bomb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D48EA17-F2CF-2F98-FC06-DBB6A2AEC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3D4267-6754-E656-C65D-257297D4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A person with glasses and a fish face&#10;&#10;AI-generated content may be incorrect.">
            <a:extLst>
              <a:ext uri="{FF2B5EF4-FFF2-40B4-BE49-F238E27FC236}">
                <a16:creationId xmlns:a16="http://schemas.microsoft.com/office/drawing/2014/main" id="{D104F93F-B9C3-AB6D-CD5C-CFDD4CE15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406"/>
          <a:stretch>
            <a:fillRect/>
          </a:stretch>
        </p:blipFill>
        <p:spPr>
          <a:xfrm>
            <a:off x="2952751" y="497901"/>
            <a:ext cx="6477000" cy="5769864"/>
          </a:xfrm>
          <a:prstGeom prst="rect">
            <a:avLst/>
          </a:prstGeom>
        </p:spPr>
      </p:pic>
      <p:pic>
        <p:nvPicPr>
          <p:cNvPr id="12" name="Picture 11" descr="A yellow emoji with green slime coming out of it&#10;&#10;AI-generated content may be incorrect.">
            <a:extLst>
              <a:ext uri="{FF2B5EF4-FFF2-40B4-BE49-F238E27FC236}">
                <a16:creationId xmlns:a16="http://schemas.microsoft.com/office/drawing/2014/main" id="{BB1AA799-583C-1BC3-DEC8-F23972B91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1163" y="323850"/>
            <a:ext cx="2390426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8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123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Neue Haas Grotesk Text Pro</vt:lpstr>
      <vt:lpstr>Twinkl Cursive Looped Semibold</vt:lpstr>
      <vt:lpstr>VanillaVTI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 Battle</dc:creator>
  <cp:lastModifiedBy>Alex Battle</cp:lastModifiedBy>
  <cp:revision>10</cp:revision>
  <dcterms:created xsi:type="dcterms:W3CDTF">2025-07-18T19:12:55Z</dcterms:created>
  <dcterms:modified xsi:type="dcterms:W3CDTF">2026-01-04T18:53:47Z</dcterms:modified>
</cp:coreProperties>
</file>